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2" r:id="rId7"/>
    <p:sldId id="263" r:id="rId8"/>
    <p:sldId id="261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>
        <p:scale>
          <a:sx n="90" d="100"/>
          <a:sy n="90" d="100"/>
        </p:scale>
        <p:origin x="14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86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87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57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56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04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4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7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34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94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877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21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jpe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64000" pressure="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0698"/>
            <a:ext cx="12305016" cy="87980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6042" y="4140617"/>
            <a:ext cx="13242376" cy="202130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-827271" y="-1410698"/>
            <a:ext cx="6864517" cy="8798087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9807" y="313498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Reciperian</a:t>
            </a:r>
            <a:endParaRPr lang="zh-TW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614610" y="4427710"/>
            <a:ext cx="542295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is-I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106306001 Vincent Chen</a:t>
            </a:r>
          </a:p>
          <a:p>
            <a:pPr>
              <a:lnSpc>
                <a:spcPct val="150000"/>
              </a:lnSpc>
            </a:pPr>
            <a:r>
              <a:rPr kumimoji="1" lang="is-I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105302055 </a:t>
            </a:r>
            <a:r>
              <a:rPr kumimoji="1"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Hsieh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103303005 Jeremy Chuang</a:t>
            </a:r>
            <a:endParaRPr kumimoji="1"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9555" y="5307459"/>
            <a:ext cx="542295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is-I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NCCU Data Structure Final Project Group 5</a:t>
            </a:r>
          </a:p>
        </p:txBody>
      </p:sp>
    </p:spTree>
    <p:extLst>
      <p:ext uri="{BB962C8B-B14F-4D97-AF65-F5344CB8AC3E}">
        <p14:creationId xmlns:p14="http://schemas.microsoft.com/office/powerpoint/2010/main" val="22448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Search Examples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"/>
          <a:stretch/>
        </p:blipFill>
        <p:spPr>
          <a:xfrm>
            <a:off x="838201" y="1557339"/>
            <a:ext cx="10363200" cy="464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4842" y="338640"/>
            <a:ext cx="6375983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Areas of Improvement</a:t>
            </a:r>
            <a:endParaRPr kumimoji="1"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838200" y="2514600"/>
            <a:ext cx="6091238" cy="3384446"/>
          </a:xfrm>
        </p:spPr>
        <p:txBody>
          <a:bodyPr/>
          <a:lstStyle/>
          <a:p>
            <a:r>
              <a:rPr kumimoji="1" lang="en-US" altLang="zh-TW" dirty="0" smtClean="0"/>
              <a:t>Enlarge the keyword list</a:t>
            </a:r>
          </a:p>
          <a:p>
            <a:r>
              <a:rPr kumimoji="1" lang="en-US" altLang="zh-TW" dirty="0" smtClean="0"/>
              <a:t>Implement different weights according to keyword’s html tag</a:t>
            </a:r>
          </a:p>
          <a:p>
            <a:r>
              <a:rPr kumimoji="1" lang="en-US" altLang="zh-TW" dirty="0" smtClean="0"/>
              <a:t>Search for the images in a webpage and fetch those images to display on our searched result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5586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913" y="338640"/>
            <a:ext cx="4029075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Project Demo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500453"/>
            <a:ext cx="6777037" cy="355485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72" y="776679"/>
            <a:ext cx="6594303" cy="34475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40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9000"/>
                    </a14:imgEffect>
                    <a14:imgEffect>
                      <a14:colorTemperature colorTemp="5659"/>
                    </a14:imgEffect>
                    <a14:imgEffect>
                      <a14:saturation sat="0"/>
                    </a14:imgEffect>
                    <a14:imgEffect>
                      <a14:brightnessContrast bright="-9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1" t="33953" r="5877" b="20774"/>
          <a:stretch/>
        </p:blipFill>
        <p:spPr>
          <a:xfrm>
            <a:off x="-158192" y="-391886"/>
            <a:ext cx="12350192" cy="85888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283368" y="-1588168"/>
            <a:ext cx="97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“</a:t>
            </a:r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1" t="4692" r="5877" b="4526"/>
          <a:stretch/>
        </p:blipFill>
        <p:spPr>
          <a:xfrm>
            <a:off x="4096463" y="529391"/>
            <a:ext cx="4191452" cy="5845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902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74"/>
            <a:ext cx="79932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11516" y="1547106"/>
            <a:ext cx="10515600" cy="35272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700" b="1" dirty="0">
              <a:latin typeface="+mj-lt"/>
            </a:endParaRPr>
          </a:p>
          <a:p>
            <a:pPr marL="0" indent="0">
              <a:buNone/>
            </a:pPr>
            <a:endParaRPr lang="en-US" altLang="zh-TW" sz="36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zh-TW" sz="3600" dirty="0" smtClean="0">
                <a:latin typeface="+mj-lt"/>
              </a:rPr>
              <a:t>How could </a:t>
            </a:r>
            <a:r>
              <a:rPr lang="en-US" altLang="zh-TW" sz="3600" dirty="0">
                <a:latin typeface="+mj-lt"/>
              </a:rPr>
              <a:t>you </a:t>
            </a:r>
            <a:endParaRPr lang="en-US" altLang="zh-TW" sz="36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zh-TW" sz="6000" b="1" dirty="0" smtClean="0">
                <a:latin typeface="+mj-lt"/>
              </a:rPr>
              <a:t>FIND THE RECIPE </a:t>
            </a:r>
          </a:p>
          <a:p>
            <a:pPr marL="0" indent="0">
              <a:buNone/>
            </a:pPr>
            <a:r>
              <a:rPr lang="en-US" altLang="zh-TW" sz="3600" dirty="0" smtClean="0">
                <a:latin typeface="+mj-lt"/>
              </a:rPr>
              <a:t>that you wish to have?</a:t>
            </a:r>
            <a:br>
              <a:rPr lang="en-US" altLang="zh-TW" sz="3600" dirty="0" smtClean="0">
                <a:latin typeface="+mj-lt"/>
              </a:rPr>
            </a:br>
            <a:r>
              <a:rPr lang="en-US" altLang="zh-TW" sz="3600" dirty="0" smtClean="0">
                <a:latin typeface="+mj-lt"/>
              </a:rPr>
              <a:t>							 </a:t>
            </a:r>
            <a:endParaRPr lang="en-US" altLang="zh-TW" sz="3600" dirty="0">
              <a:latin typeface="+mj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3368" y="-1588168"/>
            <a:ext cx="97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“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10463" y="1941094"/>
            <a:ext cx="401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/>
              <a:t>“</a:t>
            </a:r>
            <a:endParaRPr lang="en-US" altLang="zh-TW" sz="40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059197" y="4366430"/>
            <a:ext cx="401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/>
              <a:t>“</a:t>
            </a:r>
            <a:endParaRPr lang="en-US" altLang="zh-TW" sz="4000" b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231">
            <a:off x="7817059" y="-201739"/>
            <a:ext cx="4931972" cy="720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9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38974" y="204703"/>
            <a:ext cx="4082716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67073" y="204704"/>
            <a:ext cx="4220077" cy="1325563"/>
          </a:xfrm>
        </p:spPr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38974" y="1825625"/>
            <a:ext cx="4448176" cy="4351338"/>
          </a:xfrm>
        </p:spPr>
        <p:txBody>
          <a:bodyPr/>
          <a:lstStyle/>
          <a:p>
            <a:r>
              <a:rPr lang="en-US" altLang="zh-TW" dirty="0"/>
              <a:t>W</a:t>
            </a:r>
            <a:r>
              <a:rPr lang="en-US" altLang="zh-TW" dirty="0" smtClean="0"/>
              <a:t>e are always frustrated about choosing what to eat for our meal. With this search engine, we ought to get some inspiration.</a:t>
            </a:r>
          </a:p>
          <a:p>
            <a:r>
              <a:rPr lang="en-US" altLang="zh-TW" dirty="0"/>
              <a:t>W</a:t>
            </a:r>
            <a:r>
              <a:rPr lang="en-US" altLang="zh-TW" dirty="0" smtClean="0"/>
              <a:t>e can get many similar recipes, and get the best one by ranking the list with some weights.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826" y="338640"/>
            <a:ext cx="5746584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Accomplished Stage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Stage 1</a:t>
            </a:r>
            <a:r>
              <a:rPr lang="en-US" altLang="zh-TW" dirty="0" smtClean="0"/>
              <a:t>: Get the google search result by the keyword (Google Query)</a:t>
            </a:r>
          </a:p>
          <a:p>
            <a:r>
              <a:rPr lang="en-US" altLang="zh-TW" b="1" dirty="0" smtClean="0"/>
              <a:t>Stage 2</a:t>
            </a:r>
            <a:r>
              <a:rPr lang="en-US" altLang="zh-TW" dirty="0" smtClean="0"/>
              <a:t>: Get the children webpages of the google search results (Google Query)</a:t>
            </a:r>
          </a:p>
          <a:p>
            <a:pPr lvl="1"/>
            <a:r>
              <a:rPr lang="en-US" altLang="zh-TW" dirty="0" smtClean="0"/>
              <a:t>Based </a:t>
            </a:r>
            <a:r>
              <a:rPr lang="en-US" altLang="zh-TW" dirty="0"/>
              <a:t>on code provided by TA, we have written the "</a:t>
            </a:r>
            <a:r>
              <a:rPr lang="en-US" altLang="zh-TW" dirty="0" err="1" smtClean="0"/>
              <a:t>getLinkScore</a:t>
            </a:r>
            <a:r>
              <a:rPr lang="en-US" altLang="zh-TW" dirty="0" smtClean="0"/>
              <a:t>" </a:t>
            </a:r>
            <a:r>
              <a:rPr lang="en-US" altLang="zh-TW" dirty="0"/>
              <a:t>object to get all the children webpages and their grandchildren webpages out of the search results by Google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/>
              <a:t>Stage 3</a:t>
            </a:r>
            <a:r>
              <a:rPr lang="en-US" altLang="zh-TW" dirty="0"/>
              <a:t>: Build the keyword list which contains the similar keywords and weight them(Keyword, </a:t>
            </a:r>
            <a:r>
              <a:rPr lang="en-US" altLang="zh-TW" dirty="0" err="1"/>
              <a:t>KeywordList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We have build a list of food that have different weights, ranging from chicken, pork, beef to seafood and so on. We also allow users to input different keywords as well as the ingredients </a:t>
            </a:r>
            <a:r>
              <a:rPr lang="en-US" altLang="zh-TW" dirty="0" smtClean="0"/>
              <a:t>on </a:t>
            </a:r>
            <a:r>
              <a:rPr lang="en-US" altLang="zh-TW" dirty="0"/>
              <a:t>their </a:t>
            </a:r>
            <a:r>
              <a:rPr lang="en-US" altLang="zh-TW" dirty="0" smtClean="0"/>
              <a:t>own.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3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826" y="338640"/>
            <a:ext cx="5746584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Accomplished Stage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Stage 4</a:t>
            </a:r>
            <a:r>
              <a:rPr lang="en-US" altLang="zh-TW" dirty="0" smtClean="0"/>
              <a:t>: Rank and sort(Index, </a:t>
            </a:r>
            <a:r>
              <a:rPr lang="en-US" altLang="zh-TW" dirty="0" err="1" smtClean="0"/>
              <a:t>GoogleQuery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KeywordHeap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KeywordComparator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Given the weights and the keywords, we can then store the </a:t>
            </a:r>
            <a:r>
              <a:rPr lang="en-US" altLang="zh-TW" dirty="0" err="1"/>
              <a:t>url</a:t>
            </a:r>
            <a:r>
              <a:rPr lang="en-US" altLang="zh-TW" dirty="0"/>
              <a:t>, title and </a:t>
            </a:r>
            <a:r>
              <a:rPr lang="en-US" altLang="zh-TW" dirty="0" err="1"/>
              <a:t>weigthed</a:t>
            </a:r>
            <a:r>
              <a:rPr lang="en-US" altLang="zh-TW" dirty="0"/>
              <a:t> score into </a:t>
            </a:r>
            <a:r>
              <a:rPr lang="en-US" altLang="zh-TW" dirty="0" err="1"/>
              <a:t>Hashmap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b="1" dirty="0" smtClean="0"/>
              <a:t>Stage 5</a:t>
            </a:r>
            <a:r>
              <a:rPr lang="en-US" altLang="zh-TW" dirty="0" smtClean="0"/>
              <a:t>: Show the result on website(</a:t>
            </a:r>
            <a:r>
              <a:rPr lang="en-US" altLang="zh-TW" dirty="0" err="1" smtClean="0"/>
              <a:t>Search.jsp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googleitem.jsp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We </a:t>
            </a:r>
            <a:r>
              <a:rPr lang="en-US" altLang="zh-TW" dirty="0" smtClean="0"/>
              <a:t>leverage </a:t>
            </a:r>
            <a:r>
              <a:rPr lang="en-US" altLang="zh-TW" dirty="0" err="1"/>
              <a:t>jsp</a:t>
            </a:r>
            <a:r>
              <a:rPr lang="en-US" altLang="zh-TW" dirty="0"/>
              <a:t> to output our results onto html.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5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4826" y="338640"/>
            <a:ext cx="5190124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Scoring Formula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68185" y="2270791"/>
            <a:ext cx="4289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/>
              <a:t>Webpage’s Score </a:t>
            </a:r>
            <a:br>
              <a:rPr kumimoji="1" lang="en-US" altLang="zh-TW" sz="2800" b="1" dirty="0" smtClean="0"/>
            </a:br>
            <a:r>
              <a:rPr kumimoji="1" lang="en-US" altLang="zh-TW" sz="2800" b="1" dirty="0" smtClean="0"/>
              <a:t>= </a:t>
            </a:r>
            <a:endParaRPr kumimoji="1"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39634" y="2730163"/>
            <a:ext cx="7591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 </a:t>
            </a:r>
            <a:r>
              <a:rPr kumimoji="1" lang="en-US" altLang="zh-TW" sz="2800" dirty="0" smtClean="0"/>
              <a:t>  Webpage’s score itself </a:t>
            </a:r>
            <a:br>
              <a:rPr kumimoji="1" lang="en-US" altLang="zh-TW" sz="2800" dirty="0" smtClean="0"/>
            </a:br>
            <a:r>
              <a:rPr kumimoji="1" lang="en-US" altLang="zh-TW" sz="2800" dirty="0" smtClean="0"/>
              <a:t>+ </a:t>
            </a:r>
            <a:r>
              <a:rPr kumimoji="1" lang="en-US" altLang="zh-TW" sz="2800" dirty="0"/>
              <a:t>Children sub webpage's </a:t>
            </a:r>
            <a:r>
              <a:rPr kumimoji="1" lang="en-US" altLang="zh-TW" sz="2800" dirty="0" smtClean="0"/>
              <a:t>score </a:t>
            </a:r>
            <a:br>
              <a:rPr kumimoji="1" lang="en-US" altLang="zh-TW" sz="2800" dirty="0" smtClean="0"/>
            </a:br>
            <a:r>
              <a:rPr kumimoji="1" lang="en-US" altLang="zh-TW" sz="2800" dirty="0" smtClean="0"/>
              <a:t>+ </a:t>
            </a:r>
            <a:r>
              <a:rPr kumimoji="1" lang="en-US" altLang="zh-TW" sz="2800" dirty="0"/>
              <a:t>Grandchildren sub webpage's score</a:t>
            </a:r>
            <a:endParaRPr kumimoji="1" lang="zh-TW" altLang="en-US" sz="2800" dirty="0"/>
          </a:p>
          <a:p>
            <a:endParaRPr kumimoji="1" lang="zh-TW" altLang="en-US" sz="2800" dirty="0"/>
          </a:p>
          <a:p>
            <a:endParaRPr kumimoji="1"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 flipH="1">
            <a:off x="1219099" y="5135170"/>
            <a:ext cx="643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Score =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2762201" y="4657166"/>
            <a:ext cx="4465865" cy="13849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The count of certain keyword appears in the content of a page’s source code 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 flipH="1">
            <a:off x="8157157" y="5088053"/>
            <a:ext cx="2900682" cy="5232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Keyword’s Weight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 flipH="1">
            <a:off x="7539740" y="5054547"/>
            <a:ext cx="461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x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96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710464" y="5005251"/>
            <a:ext cx="5746584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415657" y="1004489"/>
            <a:ext cx="5094889" cy="1108842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3794234" y="15720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246174" y="303085"/>
            <a:ext cx="5" cy="6065977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614041" y="115163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KeywordHeap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614039" y="2917374"/>
            <a:ext cx="2165131" cy="809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Index</a:t>
            </a:r>
            <a:endParaRPr lang="zh-TW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7147034" y="115163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KeywordComparator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680026" y="4683113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147034" y="2917373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GoogleQuery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9680025" y="115163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Keyword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614039" y="468311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WebPage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7147034" y="468311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WordCounter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660635" y="1132490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Search.jsp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Googleitem.jsp</a:t>
            </a:r>
            <a:endParaRPr lang="zh-TW" altLang="en-US" dirty="0"/>
          </a:p>
        </p:txBody>
      </p:sp>
      <p:cxnSp>
        <p:nvCxnSpPr>
          <p:cNvPr id="35" name="直線接點 34"/>
          <p:cNvCxnSpPr>
            <a:stCxn id="21" idx="0"/>
          </p:cNvCxnSpPr>
          <p:nvPr/>
        </p:nvCxnSpPr>
        <p:spPr>
          <a:xfrm flipH="1" flipV="1">
            <a:off x="10762591" y="4204892"/>
            <a:ext cx="1" cy="478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 flipV="1">
            <a:off x="8229595" y="4207850"/>
            <a:ext cx="1" cy="478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H="1">
            <a:off x="5696604" y="4204892"/>
            <a:ext cx="5065987" cy="315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stCxn id="25" idx="0"/>
          </p:cNvCxnSpPr>
          <p:nvPr/>
        </p:nvCxnSpPr>
        <p:spPr>
          <a:xfrm flipH="1" flipV="1">
            <a:off x="5696604" y="4236426"/>
            <a:ext cx="1" cy="4466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8229594" y="3726670"/>
            <a:ext cx="6" cy="478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8229593" y="2116289"/>
            <a:ext cx="1" cy="8092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肘形接點 61"/>
          <p:cNvCxnSpPr>
            <a:stCxn id="23" idx="2"/>
            <a:endCxn id="22" idx="3"/>
          </p:cNvCxnSpPr>
          <p:nvPr/>
        </p:nvCxnSpPr>
        <p:spPr>
          <a:xfrm rot="5400000">
            <a:off x="9356833" y="1916263"/>
            <a:ext cx="1361091" cy="145042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22" idx="1"/>
            <a:endCxn id="18" idx="3"/>
          </p:cNvCxnSpPr>
          <p:nvPr/>
        </p:nvCxnSpPr>
        <p:spPr>
          <a:xfrm flipH="1">
            <a:off x="6779170" y="3322022"/>
            <a:ext cx="3678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18" idx="1"/>
          </p:cNvCxnSpPr>
          <p:nvPr/>
        </p:nvCxnSpPr>
        <p:spPr>
          <a:xfrm rot="10800000">
            <a:off x="2743201" y="1963559"/>
            <a:ext cx="1870838" cy="135846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23" idx="0"/>
          </p:cNvCxnSpPr>
          <p:nvPr/>
        </p:nvCxnSpPr>
        <p:spPr>
          <a:xfrm rot="16200000" flipH="1" flipV="1">
            <a:off x="6751582" y="-2856747"/>
            <a:ext cx="2628" cy="8019390"/>
          </a:xfrm>
          <a:prstGeom prst="bentConnector3">
            <a:avLst>
              <a:gd name="adj1" fmla="val -2149665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1746782" y="3704171"/>
            <a:ext cx="199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u="sng" dirty="0" smtClean="0"/>
              <a:t>Front-End</a:t>
            </a:r>
            <a:endParaRPr kumimoji="1" lang="zh-TW" altLang="en-US" u="sng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175327" y="3507099"/>
            <a:ext cx="2188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u="sng" dirty="0" smtClean="0"/>
              <a:t>Back-End</a:t>
            </a:r>
            <a:endParaRPr kumimoji="1" lang="zh-TW" altLang="en-US" u="sng" dirty="0"/>
          </a:p>
        </p:txBody>
      </p:sp>
      <p:sp>
        <p:nvSpPr>
          <p:cNvPr id="29" name="標題 1"/>
          <p:cNvSpPr>
            <a:spLocks noGrp="1"/>
          </p:cNvSpPr>
          <p:nvPr>
            <p:ph type="title"/>
          </p:nvPr>
        </p:nvSpPr>
        <p:spPr>
          <a:xfrm>
            <a:off x="361944" y="5043499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Class Diagram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33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Search Examples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2" y="1447800"/>
            <a:ext cx="10333860" cy="4953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4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341</Words>
  <Application>Microsoft Macintosh PowerPoint</Application>
  <PresentationFormat>寬螢幕</PresentationFormat>
  <Paragraphs>55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新細明體</vt:lpstr>
      <vt:lpstr>Arial</vt:lpstr>
      <vt:lpstr>Office 佈景主題</vt:lpstr>
      <vt:lpstr>Reciperian</vt:lpstr>
      <vt:lpstr>PowerPoint 簡報</vt:lpstr>
      <vt:lpstr>PowerPoint 簡報</vt:lpstr>
      <vt:lpstr>Motivation</vt:lpstr>
      <vt:lpstr>Accomplished Stage</vt:lpstr>
      <vt:lpstr>Accomplished Stage</vt:lpstr>
      <vt:lpstr>Scoring Formula</vt:lpstr>
      <vt:lpstr>Class Diagram</vt:lpstr>
      <vt:lpstr>Search Examples</vt:lpstr>
      <vt:lpstr>Search Examples</vt:lpstr>
      <vt:lpstr>Areas of Improvement</vt:lpstr>
      <vt:lpstr>Project Demo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博文 陳</dc:creator>
  <cp:lastModifiedBy>Microsoft Office 使用者</cp:lastModifiedBy>
  <cp:revision>75</cp:revision>
  <dcterms:created xsi:type="dcterms:W3CDTF">2019-01-16T09:01:01Z</dcterms:created>
  <dcterms:modified xsi:type="dcterms:W3CDTF">2019-01-17T06:10:05Z</dcterms:modified>
</cp:coreProperties>
</file>